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85" r:id="rId4"/>
    <p:sldId id="282" r:id="rId5"/>
    <p:sldId id="287" r:id="rId6"/>
    <p:sldId id="288" r:id="rId7"/>
    <p:sldId id="295" r:id="rId8"/>
    <p:sldId id="292" r:id="rId9"/>
    <p:sldId id="293" r:id="rId10"/>
    <p:sldId id="299" r:id="rId11"/>
    <p:sldId id="301" r:id="rId12"/>
    <p:sldId id="303" r:id="rId13"/>
    <p:sldId id="304" r:id="rId14"/>
    <p:sldId id="284" r:id="rId15"/>
    <p:sldId id="278" r:id="rId16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1" autoAdjust="0"/>
    <p:restoredTop sz="86364" autoAdjust="0"/>
  </p:normalViewPr>
  <p:slideViewPr>
    <p:cSldViewPr snapToGrid="0">
      <p:cViewPr>
        <p:scale>
          <a:sx n="132" d="100"/>
          <a:sy n="132" d="100"/>
        </p:scale>
        <p:origin x="496" y="768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2018. 12. 3.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2018. 12. 3.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76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640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5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305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44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2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76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08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7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00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9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hangeul.naver.com/font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hangeul.naver.com/font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2018. 12. 3.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2018. 12. 3.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54.172.84.199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4803" y="324854"/>
            <a:ext cx="7772400" cy="1969017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클라우드 컴퓨팅 </a:t>
            </a:r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ko-KR" altLang="en-US" sz="5400" b="1" spc="-250" dirty="0" smtClean="0">
                <a:solidFill>
                  <a:schemeClr val="accent4">
                    <a:lumMod val="50000"/>
                  </a:schemeClr>
                </a:solidFill>
              </a:rPr>
              <a:t>뉴스 모아보기</a:t>
            </a:r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2018.12.03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컴퓨터공학부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최지훈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488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구축 과정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DB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인스턴스 생성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" t="195" r="142" b="-195"/>
          <a:stretch/>
        </p:blipFill>
        <p:spPr>
          <a:xfrm>
            <a:off x="1950635" y="1502035"/>
            <a:ext cx="5016222" cy="46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7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구축 과정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EC2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인스턴스 생성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67" y="1570503"/>
            <a:ext cx="5901871" cy="482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2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구축 과정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서버 설치 및 코드 작성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3318"/>
            <a:ext cx="6483532" cy="41157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029" y="2684214"/>
            <a:ext cx="6574971" cy="41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기능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기능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6557" y="1980781"/>
            <a:ext cx="6855107" cy="3897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뉴스 추가</a:t>
            </a:r>
            <a:endParaRPr lang="en-US" altLang="ko-KR" sz="24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뉴스 목록 보기</a:t>
            </a:r>
            <a:endParaRPr lang="en-US" altLang="ko-KR" sz="24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특정 뉴스 링크로 이동</a:t>
            </a:r>
            <a:endParaRPr lang="en-US" altLang="ko-KR" sz="24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뉴스 제거</a:t>
            </a:r>
            <a:endParaRPr lang="en-US" altLang="ko-KR" sz="24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97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시연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63455" y="717544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시연 및 뉴스 소개 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204081" y="3060700"/>
            <a:ext cx="6727444" cy="1015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altLang="ko-KR" sz="44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http://54.172.84.199/</a:t>
            </a:r>
            <a:endParaRPr lang="ko-KR" altLang="en-US" sz="44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웹 사이트 구조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구축 과정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 </a:t>
            </a: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및 뉴스 소개</a:t>
            </a:r>
            <a:endParaRPr lang="ko-KR" altLang="en-US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439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61835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smtClean="0">
                <a:solidFill>
                  <a:srgbClr val="1D314E"/>
                </a:solidFill>
              </a:rPr>
              <a:t>목차</a:t>
            </a:r>
            <a:endParaRPr lang="ko-KR" altLang="en-US" sz="2800" b="1">
              <a:solidFill>
                <a:srgbClr val="1D314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웹 사이트 구조 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웹 사이트 구조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8" name="Picture 4" descr="ysql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979" y="1775349"/>
            <a:ext cx="2887996" cy="148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p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75" y="4325693"/>
            <a:ext cx="2286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878268" y="1884758"/>
            <a:ext cx="2689535" cy="1930380"/>
            <a:chOff x="1645924" y="1802973"/>
            <a:chExt cx="2722876" cy="1930380"/>
          </a:xfrm>
        </p:grpSpPr>
        <p:pic>
          <p:nvPicPr>
            <p:cNvPr id="1026" name="Picture 2" descr="https://user-images.githubusercontent.com/8889233/39822700-d9451aaa-5370-11e8-82ed-3bde137fa8d7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500" y="1802973"/>
              <a:ext cx="1619250" cy="161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텍스트 상자 3"/>
            <p:cNvSpPr txBox="1"/>
            <p:nvPr/>
          </p:nvSpPr>
          <p:spPr>
            <a:xfrm>
              <a:off x="1645924" y="3333243"/>
              <a:ext cx="2722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dirty="0" smtClean="0">
                  <a:latin typeface="AppleGothic" charset="-127"/>
                  <a:ea typeface="AppleGothic" charset="-127"/>
                  <a:cs typeface="AppleGothic" charset="-127"/>
                </a:rPr>
                <a:t>Amazon Linux</a:t>
              </a:r>
            </a:p>
          </p:txBody>
        </p:sp>
      </p:grpSp>
      <p:pic>
        <p:nvPicPr>
          <p:cNvPr id="1034" name="Picture 10" descr="íì¹ ì¹ìë²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55" y="4070501"/>
            <a:ext cx="3748441" cy="195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55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웹 사이트 구조 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웹 사이트 구조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45" y="1433318"/>
            <a:ext cx="4573886" cy="3668021"/>
          </a:xfrm>
          <a:prstGeom prst="rect">
            <a:avLst/>
          </a:prstGeom>
        </p:spPr>
      </p:pic>
      <p:sp>
        <p:nvSpPr>
          <p:cNvPr id="3" name="AutoShape 2" descr="c2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8" name="Picture 10" descr="ds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12" y="5121299"/>
            <a:ext cx="1073081" cy="132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516" y="5101339"/>
            <a:ext cx="1132350" cy="1340242"/>
          </a:xfrm>
          <a:prstGeom prst="rect">
            <a:avLst/>
          </a:prstGeom>
        </p:spPr>
      </p:pic>
      <p:pic>
        <p:nvPicPr>
          <p:cNvPr id="2060" name="Picture 12" descr="https://cdn-ak.f.st-hatena.com/images/fotolife/p/panda_game/20160922/2016092222352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40" y="3729886"/>
            <a:ext cx="2051683" cy="100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구축 과정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63455" y="685044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VPC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및 서브넷 생성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t="19544" r="8466" b="33073"/>
          <a:stretch/>
        </p:blipFill>
        <p:spPr>
          <a:xfrm>
            <a:off x="951432" y="2149938"/>
            <a:ext cx="6891658" cy="266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4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구축 과정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" t="15365" r="6282" b="11619"/>
          <a:stretch/>
        </p:blipFill>
        <p:spPr>
          <a:xfrm>
            <a:off x="1201783" y="1627425"/>
            <a:ext cx="6540138" cy="4665732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263455" y="685044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4000" b="1" spc="-150" smtClean="0">
                <a:solidFill>
                  <a:schemeClr val="accent4">
                    <a:lumMod val="50000"/>
                  </a:schemeClr>
                </a:solidFill>
              </a:rPr>
              <a:t>VPC </a:t>
            </a:r>
            <a:r>
              <a:rPr lang="ko-KR" altLang="en-US" sz="4000" b="1" spc="-150" smtClean="0">
                <a:solidFill>
                  <a:schemeClr val="accent4">
                    <a:lumMod val="50000"/>
                  </a:schemeClr>
                </a:solidFill>
              </a:rPr>
              <a:t>및 서브넷 생성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구축 과정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추가 서브넷 생성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2" t="20900" r="6687" b="28000"/>
          <a:stretch/>
        </p:blipFill>
        <p:spPr>
          <a:xfrm>
            <a:off x="1099796" y="1816495"/>
            <a:ext cx="6496594" cy="35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구축 과정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인바운드 규칙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21662" r="5490" b="60428"/>
          <a:stretch/>
        </p:blipFill>
        <p:spPr>
          <a:xfrm>
            <a:off x="1132114" y="4345237"/>
            <a:ext cx="6574972" cy="12282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9" t="20899" r="6336" b="53397"/>
          <a:stretch/>
        </p:blipFill>
        <p:spPr>
          <a:xfrm>
            <a:off x="1055543" y="1849317"/>
            <a:ext cx="6514012" cy="17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구축 과정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DB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서브넷 그룹 생성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0" t="20370" r="6538" b="30531"/>
          <a:stretch/>
        </p:blipFill>
        <p:spPr>
          <a:xfrm>
            <a:off x="777261" y="1570503"/>
            <a:ext cx="4511244" cy="33672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6" t="29821" r="7355" b="12021"/>
          <a:stretch/>
        </p:blipFill>
        <p:spPr>
          <a:xfrm>
            <a:off x="4137841" y="2759120"/>
            <a:ext cx="4458790" cy="39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2951</TotalTime>
  <Words>135</Words>
  <Application>Microsoft Macintosh PowerPoint</Application>
  <PresentationFormat>화면 슬라이드 쇼(4:3)</PresentationFormat>
  <Paragraphs>54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나눔고딕</vt:lpstr>
      <vt:lpstr>맑은 고딕</vt:lpstr>
      <vt:lpstr>AppleGothic</vt:lpstr>
      <vt:lpstr>Wingdings</vt:lpstr>
      <vt:lpstr>Arial</vt:lpstr>
      <vt:lpstr>Office 테마</vt:lpstr>
      <vt:lpstr>클라우드 컴퓨팅  뉴스 모아보기 </vt:lpstr>
      <vt:lpstr>목차</vt:lpstr>
      <vt:lpstr>웹 사이트 구조</vt:lpstr>
      <vt:lpstr>웹 사이트 구조</vt:lpstr>
      <vt:lpstr>VPC 및 서브넷 생성</vt:lpstr>
      <vt:lpstr>PowerPoint 프레젠테이션</vt:lpstr>
      <vt:lpstr>추가 서브넷 생성</vt:lpstr>
      <vt:lpstr>인바운드 규칙</vt:lpstr>
      <vt:lpstr>DB 서브넷 그룹 생성</vt:lpstr>
      <vt:lpstr>DB 인스턴스 생성</vt:lpstr>
      <vt:lpstr>EC2 인스턴스 생성</vt:lpstr>
      <vt:lpstr>서버 설치 및 코드 작성</vt:lpstr>
      <vt:lpstr>기능</vt:lpstr>
      <vt:lpstr>시연 및 뉴스 소개 </vt:lpstr>
      <vt:lpstr>감사합니다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최지훈</cp:lastModifiedBy>
  <cp:revision>31</cp:revision>
  <cp:lastPrinted>2011-08-28T13:13:29Z</cp:lastPrinted>
  <dcterms:created xsi:type="dcterms:W3CDTF">2011-08-24T01:05:33Z</dcterms:created>
  <dcterms:modified xsi:type="dcterms:W3CDTF">2018-12-03T14:04:13Z</dcterms:modified>
</cp:coreProperties>
</file>